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ogodaevo@yandex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Relationship Id="rId14" Type="http://schemas.openxmlformats.org/officeDocument/2006/relationships/image" Target="../media/image7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97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www.maam.ru/upload/blogs/detsad-1443725-1630941931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824" y="188640"/>
            <a:ext cx="84969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«ПОГОДАЕВСКАЯ СРЕДНЯЯ ОБЩЕОБРАЗОВАТЕЛЬНАЯ ШКОЛА№ 18» ИМЕНИ КАВАЛЕРА ОРДЕНОВ «КРАСНОЙ ЗВЕЗДЫ», «ОТЕЧЕСТВЕННОЙ ВОЙНЫ»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СТЕПЕНИ, «СЛАВЫ»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СТЕПЕНИ СОКОЛОВА АНДРЕЯ СТЕПАНОВИЧА»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663157 с. Погодаево, ул. Гагарина, д. 24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 8 (39195) 79213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600" b="1" dirty="0">
                <a:latin typeface="Times New Roman" pitchFamily="18" charset="0"/>
                <a:cs typeface="Times New Roman" pitchFamily="18" charset="0"/>
              </a:rPr>
              <a:t>E – </a:t>
            </a:r>
            <a:r>
              <a:rPr lang="de-DE" sz="16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de-DE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1600" b="1" u="sng" dirty="0">
                <a:latin typeface="Times New Roman" pitchFamily="18" charset="0"/>
                <a:cs typeface="Times New Roman" pitchFamily="18" charset="0"/>
                <a:hlinkClick r:id="rId2"/>
              </a:rPr>
              <a:t>pogodaevo@yandex.ru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684" y="2526360"/>
            <a:ext cx="833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«Роль семьи в повышении качества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образования»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85079" y="4581128"/>
            <a:ext cx="3413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Пискунова Л.Н. воспитатель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6021288"/>
            <a:ext cx="161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Август 2023 г.</a:t>
            </a:r>
          </a:p>
        </p:txBody>
      </p:sp>
    </p:spTree>
    <p:extLst>
      <p:ext uri="{BB962C8B-B14F-4D97-AF65-F5344CB8AC3E}">
        <p14:creationId xmlns:p14="http://schemas.microsoft.com/office/powerpoint/2010/main" val="3464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68.userapi.com/impg/NZHDcG_94oBeWronV-zeTBaeRxpP4nWqZHzkYQ/wu6u2h7-P_A.jpg?size=453x604&amp;quality=95&amp;sign=c9924aa09c9b213946e1e27733c97927&amp;c_uniq_tag=4-xpwthQ-ST_2ihdH_nOOAiqNvckUnl35FVaM2S8d5Q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37333" cy="179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30.userapi.com/impg/_Ym29O6A-PBH2nHOX7hgu2aG_O4ZDZkz86bKTQ/_ru3RON6iyE.jpg?size=455x604&amp;quality=95&amp;sign=95e8f0204863e3c8c26ab30dde6b4bad&amp;c_uniq_tag=1zT9fLcHvS7kLR4sb5m1-hHWxHSGldvPvb1T2wmFQMY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3576"/>
            <a:ext cx="1374850" cy="179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59.userapi.com/impg/pWccQk4qA0vqqQJ7XFancMY5_iZeKUC3KnDTEQ/HHS0bHkKUZw.jpg?size=97x130&amp;quality=95&amp;sign=533115f1e9639f26c8854dd67ed2446f&amp;c_uniq_tag=-J_HbNSk96rIQYYr4YBZKdRJ8_9KTWifvs4cwbRlL6Q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3576"/>
            <a:ext cx="1152128" cy="179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67.userapi.com/impg/Dxku29ub7KUlyHT8OhbrNljt5jj2t-PGmjS8Pg/XeP96eBHqv4.jpg?size=97x130&amp;quality=95&amp;sign=c4399aee13f07e10b7f24258cfefd73d&amp;c_uniq_tag=e2L2pmAe1JTTtLiLAYxIA_ocYEnfjfjpS4FxwzQYUHA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3576"/>
            <a:ext cx="1296144" cy="17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6.userapi.com/impg/d0LzEkLR_mL_vk-VVguzF6R4WOk23f_vB9D7iA/wiwAko6z-Jo.jpg?size=73x130&amp;quality=95&amp;sign=b57eaf83214bd0b7968d920175a1a3ee&amp;c_uniq_tag=AsPmjtnNDMjvxp4gyVeK8xYSomf_ddky0CgErDfHaac&amp;type=albu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2264"/>
            <a:ext cx="1296144" cy="178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61.userapi.com/impg/Y5j5_4TUPvDdj057cgBn5UH11sxCp8iEPDrG_A/HjRKuSjf3j0.jpg?size=810x1080&amp;quality=95&amp;sign=527d2e5c608af60bcf53750b88995713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" y="2276873"/>
            <a:ext cx="168987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36.userapi.com/impg/UAD-2ehWVlGDDotrykywdX_UtJgFOerpVY9QRw/xrQfUtsjOc8.jpg?size=810x1080&amp;quality=95&amp;sign=e7c6f8800367177d05aedd7b1fe0ecdd&amp;type=albu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06026"/>
            <a:ext cx="180020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44.userapi.com/impg/Ih5xZ_cpjOehtu40ehMe2mzRQhI1izx9T8MQWQ/R2jcMzbS9bE.jpg?size=130x97&amp;quality=95&amp;sign=784f28d27b7dede71c284f418470a9d1&amp;c_uniq_tag=AQ0C7tvv7UGOjG-ha3Bwn-Zlr1AcJHKjMuPFvvhaWm4&amp;type=album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35" y="2240872"/>
            <a:ext cx="203033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69.userapi.com/impg/AqcyOoNJJct_ALy5-KcvPbIm1vkYpy3vjeHltQ/B8T_DzesO9E.jpg?size=130x95&amp;quality=95&amp;sign=93b6dfa6dfd263c0e5cb7caa9d584677&amp;c_uniq_tag=Z_QFAr95Hoi1naUClI8WvcI4paMrp5KmS855SJKR9JI&amp;type=album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8" y="4833133"/>
            <a:ext cx="1926470" cy="181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37.userapi.com/impg/4WTh9vJ0iKSuhKGkuXPow97TicLwSfzCpGwpQA/9apt3LRrfXA.jpg?size=130x97&amp;quality=95&amp;sign=c18e94aafcc34da05186ceb7b04d03a3&amp;c_uniq_tag=kDz8LQREk2KSpXXFV0Yfvpq4WWnmz_92rEGr3MwMQSg&amp;type=album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56" y="4833132"/>
            <a:ext cx="2095289" cy="181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un9-78.userapi.com/impg/0wVZYiJzLxF1XOMbbDr8CDX1dIjWjQMXZhxFfQ/OVfrhSXN6cc.jpg?size=130x58&amp;quality=95&amp;sign=49c5cc98d05b65fd7dd08007aaf91370&amp;c_uniq_tag=qW4lU6-zwW2YH9ucMqqjXeQ-3jgxjJJl_F2yiEUcB18&amp;type=album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1"/>
          <a:stretch/>
        </p:blipFill>
        <p:spPr bwMode="auto">
          <a:xfrm>
            <a:off x="4517102" y="4798460"/>
            <a:ext cx="2006171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9-10.userapi.com/impg/DlQRCIypRCthpk8kWxTiRY3HNHdQFPn0vFbCIA/chNlc95MRc4.jpg?size=64x130&amp;quality=95&amp;sign=535a5bc50ea8373f69adf2bf86042398&amp;c_uniq_tag=-sBMgbO-sG1TyE7k-HrCPN4KWO2b3mMOzxfYuCQhQmQ&amp;type=album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76873"/>
            <a:ext cx="1689720" cy="22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6523273" y="5066126"/>
            <a:ext cx="2669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Сказочный дом»</a:t>
            </a:r>
          </a:p>
        </p:txBody>
      </p:sp>
    </p:spTree>
    <p:extLst>
      <p:ext uri="{BB962C8B-B14F-4D97-AF65-F5344CB8AC3E}">
        <p14:creationId xmlns:p14="http://schemas.microsoft.com/office/powerpoint/2010/main" val="26205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7.userapi.com/impg/38ElMyIPFd1JJ4SWCgJe2Vzi0GOzMv1xKsJQjw/zOJ7t0l4PEY.jpg?size=453x604&amp;quality=95&amp;sign=c2abb632c672ae25d996152a7efd5161&amp;c_uniq_tag=HJ7AjLRORVOEn4sqey5YLvpyeSh2to9xG0fHV6kLlT4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1512167" cy="222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44.userapi.com/impg/vn2vzjXVvJgDGLz9Ql0LAW7lxk-agWPNNJ8lAQ/wfZLIcLymNQ.jpg?size=607x1080&amp;quality=95&amp;sign=b23f5a742fb3de84360a86e88a72357d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84096"/>
            <a:ext cx="1585524" cy="222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26.userapi.com/impg/1OvIwyUXBsyNG8iZfC-wY2w2N_uOUQ6pBElIhQ/7FK9vpVSApQ.jpg?size=810x1080&amp;quality=95&amp;sign=044fcaf8bd9c4240a941ecce951ee465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76" y="158592"/>
            <a:ext cx="1584176" cy="222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63.userapi.com/impg/iag_vB3UQ7R8pSkWbuN81vwuP8M36yppD1q61g/txNtHOdLrXg.jpg?size=98x130&amp;quality=95&amp;sign=46e6d02d2889e6e39786d80d31d5c578&amp;c_uniq_tag=4Qrfxs2N2cexK4ewQq1jk9YTCuj3UrwfdsBIpfRvivg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680" y="188640"/>
            <a:ext cx="1728192" cy="222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69.userapi.com/impg/kVkQJptSFrxctYkZDHCtWnUrqpt6hKpsW60RFw/YJjgA6OdcYs.jpg?size=73x130&amp;quality=95&amp;sign=857b9b8e635bf1818818e941b33ab168&amp;c_uniq_tag=f4gLeemJV48f4F2AR56efKy96SXaVzc86Jt-nb5WHcI&amp;type=albu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5" y="2523270"/>
            <a:ext cx="143197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78.userapi.com/impg/DLO5ca0LqNfdUJIt4Mm2QN4fa2d0oTupL2ggmw/knni4f8Z4Dw.jpg?size=97x130&amp;quality=95&amp;sign=412ba80775acbc5ae43c05a3756efe68&amp;c_uniq_tag=QDxAdqw1gXy_KwxNh1h5N8i4wwn8dqyrIacTUQ4BZjY&amp;type=albu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398067" cy="223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51.userapi.com/impg/rhuCty7Oyp4KOmQ1lmZrdiaBn_s0sE59_WhRKw/-r8JbfykikA.jpg?size=87x130&amp;quality=95&amp;sign=e7bbbe1297f58d1e1ec0cff0c12dd362&amp;c_uniq_tag=vXIt7zdXWCjQqjmbthAH3gUwk6WBel0j6Eqwmptsn14&amp;type=album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97" y="2523270"/>
            <a:ext cx="127843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57.userapi.com/impg/2unExgJoxQrTkpD6vhCBCnlxr0tslxP46-vsHg/Gf1xNnj-Jiw.jpg?size=130x97&amp;quality=95&amp;sign=b719a1c9fb7844cda183f3fbb746d965&amp;c_uniq_tag=US-eDL6pjy9Pu7pIWN6CNRKPyy5kLrlsHlNQwmw7aNo&amp;type=album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19" y="2550126"/>
            <a:ext cx="1793131" cy="20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5.userapi.com/impg/J-l3mQX1HoClQN1qHE9ozlyb-69B1saNrIopag/s6lOqaOO3Yk.jpg?size=130x97&amp;quality=95&amp;sign=09a28c8fe49a7f0a75c53271b7d0019e&amp;c_uniq_tag=Yr9WZfN7Uhuq8XYtzsKT0StiS05cmqXPlJyjtfpHrxY&amp;type=album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/>
          <a:stretch/>
        </p:blipFill>
        <p:spPr bwMode="auto">
          <a:xfrm>
            <a:off x="5397896" y="2488598"/>
            <a:ext cx="1603573" cy="210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65.userapi.com/impg/R1d7N1iQCUUVGGBqZwx2HswnPZGyujfw8r-LZw/qVQC_82-I3s.jpg?size=97x130&amp;quality=95&amp;sign=e4aacd000fc3639bb6b3079e621d5763&amp;c_uniq_tag=dBDIjklJIACuDealL1yfGqVtc_s3wNApBtC_yJ_FZcQ&amp;type=album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72" y="2561453"/>
            <a:ext cx="1590507" cy="193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un9-65.userapi.com/impg/eESC03_WQJ_6tN1f3Y020YX8mXzAxsmJ5h5QXA/i7dmHLs-9hc.jpg?size=130x60&amp;quality=95&amp;sign=21ac389b34610090c6cad549eb6b2334&amp;c_uniq_tag=MMe26CYboDeB8g7PRI49mR0dVDSyR66meD_Rpu5tW2I&amp;type=album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r="16129"/>
          <a:stretch/>
        </p:blipFill>
        <p:spPr bwMode="auto">
          <a:xfrm>
            <a:off x="179513" y="4743616"/>
            <a:ext cx="1656183" cy="192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9-5.userapi.com/impg/G19qjSkjGYrR1PfLG2CTriMHycDcpskizcSbTg/5x8UhLjdw3s.jpg?size=252x604&amp;quality=95&amp;sign=9154f2c60abee2bbd98ebaa28d1d3a4d&amp;c_uniq_tag=dTHd3caF9M9nUD5YCUqdsbtrdURkdfggDmcx8sYaZ-4&amp;type=album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06" y="4743616"/>
            <a:ext cx="1442914" cy="192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sun9-16.userapi.com/impg/cRyg741SqzJFcJttsWIpvSLkK5KkPnS-8zPQYg/3BbytUKAHNk.jpg?size=486x1080&amp;quality=95&amp;sign=83d4821d703e4836d1ff3728aa1e822f&amp;type=album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12667"/>
          <a:stretch/>
        </p:blipFill>
        <p:spPr bwMode="auto">
          <a:xfrm>
            <a:off x="3615721" y="4743616"/>
            <a:ext cx="1598631" cy="191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841253" y="5132784"/>
            <a:ext cx="26932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Корабль»</a:t>
            </a:r>
          </a:p>
        </p:txBody>
      </p:sp>
    </p:spTree>
    <p:extLst>
      <p:ext uri="{BB962C8B-B14F-4D97-AF65-F5344CB8AC3E}">
        <p14:creationId xmlns:p14="http://schemas.microsoft.com/office/powerpoint/2010/main" val="8138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36.userapi.com/impg/yWF3uVfE51N9iVujEsv0IDbvtz9jyRvmjvUcSQ/opeRi6nb75s.jpg?size=453x604&amp;quality=95&amp;sign=7df0706c0c43e195e2a403c48f211877&amp;c_uniq_tag=yUmKhaaZH3VYVjZp1zjARLyLvB7dEQ6LegFkdnOhUUw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81349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21.userapi.com/impg/H7nxPBKjBv2kYyTa0VtQctHDNnKqRkuqqMqUyQ/z00Lyr4DQ04.jpg?size=453x604&amp;quality=95&amp;sign=89418b68e2682e19c98ec99aa3b37145&amp;c_uniq_tag=LWUiHVy4yp2ut2qxu579FY8gURRxth3pmG97bI6d6_g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r="7559"/>
          <a:stretch/>
        </p:blipFill>
        <p:spPr bwMode="auto">
          <a:xfrm>
            <a:off x="2123728" y="188640"/>
            <a:ext cx="166116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73.userapi.com/impg/HSIhKozjcEgegCaWmwwXRmYlC0eo7RlqHlTmxA/DDvzAwA9qok.jpg?size=98x130&amp;quality=95&amp;sign=1a55eff27494bb0b383fcd6f562c5f4f&amp;c_uniq_tag=aFSgLGEtlIFbFH-i_2VMU4gOqrazknZ85jKchqQU6ro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136815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73.userapi.com/impg/mBF-oVvnJQm2VJ1PtrbuxPILQD31gdKaaKtiUg/RDAUrAbl7hg.jpg?size=97x130&amp;quality=95&amp;sign=eb2b6a834b34aa8ae0a6c01d6f24a9dd&amp;c_uniq_tag=EKXG72XsRwlMNtkAccfBEJ-KM1Sp4p5pwLi13qhYS2g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144016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63.userapi.com/impg/akDhkOKYtArzyiiCVRN3gRsA-cdfIEPlw0cv7A/YXvAvQWko9M.jpg?size=97x130&amp;quality=95&amp;sign=f156731cf5f82cf089d27667c3ff68f6&amp;c_uniq_tag=CDVSYjagrMMlJ1JPqjBeXRfki-6YyCzV8tajqMvbAo0&amp;type=albu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512168" cy="230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41.userapi.com/impg/8x7QFpMYAFYCL28gfa-ELvrWnsLY0ZynxOlW_g/t9LVEj6gk2Y.jpg?size=97x130&amp;quality=95&amp;sign=016285d734304fb9455f510b16fce1f0&amp;c_uniq_tag=CRT623Z7yalGmAbhXKqaDk0gVx909FQ6uCqe0miSrVM&amp;type=albu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1581349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2.userapi.com/impg/qxykIm3jh4ooFo3DE2y9pShoYhXVJz_BtIz_xw/DMnrCKPhmUE.jpg?size=97x130&amp;quality=95&amp;sign=866509d0ae4c7dbceb3a7e6131e4c01c&amp;c_uniq_tag=-sDKh3HKZOAhcXMd9XFqbRpZ9a8hc72uveLoO4osaN8&amp;type=album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r="14758"/>
          <a:stretch/>
        </p:blipFill>
        <p:spPr bwMode="auto">
          <a:xfrm>
            <a:off x="2050604" y="2645090"/>
            <a:ext cx="1369268" cy="193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50.userapi.com/impg/p36jvww1--0rHBnk_1zJy9eGececiGBUNUSerg/CwQ3-JaeMhc.jpg?size=73x130&amp;quality=95&amp;sign=6bfe14f789f5785228dcd7a699060f15&amp;c_uniq_tag=W36Bc0pLuUyxq0MrwYNBfMrpDFMvhHbteC_srvbiiks&amp;type=album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88" y="2645090"/>
            <a:ext cx="1363176" cy="193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12.userapi.com/impg/G_Cmxog1JsLD7oFPNgGIZcslGxBqsxI7khqoBQ/FtZmlcmgn_Y.jpg?size=647x1080&amp;quality=95&amp;sign=d0a98a7934f91fd6027516079b17843d&amp;type=album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 b="11720"/>
          <a:stretch/>
        </p:blipFill>
        <p:spPr bwMode="auto">
          <a:xfrm>
            <a:off x="5364088" y="2622602"/>
            <a:ext cx="1440160" cy="1958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sun9-36.userapi.com/impg/ObbouoxlCTdXy6otr0J4fdRlMBT9H0RD2aUaZQ/y2RNO8iJiJo.jpg?size=486x1080&amp;quality=95&amp;sign=4c71801f1692bbd88d8118c3d3a3ee37&amp;type=album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17778"/>
          <a:stretch/>
        </p:blipFill>
        <p:spPr bwMode="auto">
          <a:xfrm>
            <a:off x="7148992" y="2653474"/>
            <a:ext cx="1383447" cy="1936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sun9-73.userapi.com/impg/EUN8NMrhqz5Z2qGj6ZJyRAU8eMeST0ma27xx7g/oL1VrogU2FA.jpg?size=652x1080&amp;quality=95&amp;sign=6376adf1ae3b582e1ebe790b55d2e552&amp;type=album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36883" r="5712" b="10745"/>
          <a:stretch/>
        </p:blipFill>
        <p:spPr bwMode="auto">
          <a:xfrm>
            <a:off x="181622" y="4797152"/>
            <a:ext cx="1721143" cy="1712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sun9-61.userapi.com/impg/T7xBxHa9DnK6HHwY7DKptn9TUHosUV7iiSo9CQ/GXiZLAZo9pk.jpg?size=130x97&amp;quality=95&amp;sign=094cae54bc8d7dbb87432b992c15c605&amp;c_uniq_tag=NUFfANV7y5Pyk19obp8dv52nYILMOWxBIBMR3Xnb-mg&amp;type=album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04" y="4797153"/>
            <a:ext cx="1945332" cy="171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sun9-80.userapi.com/impg/F0oBOXsiGsz3dzhkz1CqSYth97eUZYomC37eYg/5ogi7YZmpow.jpg?size=130x97&amp;quality=95&amp;sign=9eff81ec3398e591ba5ea10091511281&amp;c_uniq_tag=ZhAZqFTUCVXxcedCwDZGzZ1BDXrs0_SdayWz4nyQO2w&amp;type=album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51" y="4826954"/>
            <a:ext cx="1879265" cy="174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084168" y="5085184"/>
            <a:ext cx="26932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замыслу»</a:t>
            </a:r>
          </a:p>
        </p:txBody>
      </p:sp>
    </p:spTree>
    <p:extLst>
      <p:ext uri="{BB962C8B-B14F-4D97-AF65-F5344CB8AC3E}">
        <p14:creationId xmlns:p14="http://schemas.microsoft.com/office/powerpoint/2010/main" val="37829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38.userapi.com/impg/F6tdzmWniC8tLmutZDxmb-NXVfbrgKooLHfW8g/UVqwfU12S2k.jpg?size=453x604&amp;quality=95&amp;sign=a2d687b7f69840f7fa530eef44a9121a&amp;c_uniq_tag=DBh5rpDmxcqGkg7sv5E5mL5A0q4DbKBDHPTE_JDjq5s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656184" cy="215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40.userapi.com/impg/QhAcjYpBBXQ8C1_Tfm-t0PNy_-m14T_dTVwdBg/qvx1bzM06gQ.jpg?size=455x604&amp;quality=95&amp;sign=7f13381c3a86d4906f57a55436c3321d&amp;c_uniq_tag=DYdGOVaycMnKBm3c5or2vzPUTIjOwrUTyXaHi57itB8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1656184" cy="215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5.userapi.com/impg/CI2iWEuWAt1-JSJy9laGq5ytUmQ9yOM8vmCNlw/IKOoC-vY3dU.jpg?size=67x130&amp;quality=95&amp;sign=4eb724d6647118bc679df81741c46d81&amp;c_uniq_tag=6snsbwpgoryVlfgqAan_UfSvIl7s_w2eYjTILhfH4Ac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4" y="116632"/>
            <a:ext cx="1358256" cy="215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55.userapi.com/impg/wZnXa1mkK6M9d74iD7gPoUBnLouMgrF0DCGVpA/ZGmzxgBU-IA.jpg?size=60x130&amp;quality=95&amp;sign=a09cbd1f5e113c9cd89778cd8e4acf64&amp;c_uniq_tag=6MM-ex_Bt-nmvkLwTXW4FChGTUztSHrCE_GjB0i1TfM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1224136" cy="215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74.userapi.com/impg/_BLSNydMIcgvwIHtPLxur3Ivb1p9wBVx2WKRyg/uGvbmzv5XVQ.jpg?size=97x130&amp;quality=95&amp;sign=23818900c76dab6bbabeeb64839a0a39&amp;c_uniq_tag=84hb1noG2vaSdiWytP-9gg2aIL-NKjcMqjkcwFmQIbo&amp;type=albu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512168" cy="214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45.userapi.com/impg/TX-MgpmIXP3oSUfjRDio7sJXdgT4Nf2cMGp6Dg/CC2JWqwOQCc.jpg?size=102x130&amp;quality=95&amp;sign=221adc8e92f2523b23f698d14b6d11d4&amp;c_uniq_tag=DyLO1UZwNSm4SqohipnYALx_mTa7tz_sr0QykmFSlFk&amp;type=albu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92896"/>
            <a:ext cx="165618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72.userapi.com/impg/TON2AfAvsvr3l7D3FygorWxxG--N2rSR8mYyOA/DQX96JH9PkY.jpg?size=97x130&amp;quality=95&amp;sign=d9475ef66c9df99c435ece8da4b4994c&amp;c_uniq_tag=Kf9eOX-U-HiQP_YxIxBj69a3yx-ZvF49-NYFas2ztB8&amp;type=album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1656184" cy="207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27.userapi.com/impg/IHVWSos1QcvbNBShoTEYdCr6giXdAyM9FFKXKQ/Nljf-ucVYj8.jpg?size=98x130&amp;quality=95&amp;sign=e927945671fa321441b77da8734c4e1b&amp;c_uniq_tag=kRVsLeaUh-BYkyrQFmjrQiLJLb6JFvQfTYyXdZt7uiA&amp;type=album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4" y="2492896"/>
            <a:ext cx="135825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72.userapi.com/impg/SwkeKAI5AZUdJPmGOaHEwGryV7GZG7hPTIbAFw/_kmjRK21Li4.jpg?size=73x130&amp;quality=95&amp;sign=0c8d152cfafd5c1368e306244719e09d&amp;c_uniq_tag=vlh6SLXaF045cGJOQY7EEMjEGqvwnvNRffykt6qDFwM&amp;type=album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86" y="2492896"/>
            <a:ext cx="129215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15.userapi.com/impg/4iU2wIXW332GIawYyFdbZqSRN_grL_96C3otqA/QcxGYXawgaQ.jpg?size=97x130&amp;quality=95&amp;sign=e0e96e5415f6afd5b1e351c99c4a5af4&amp;c_uniq_tag=vF9bJddU42dOL1Bf2XZZRXKW1BaV6n9SoH_hK0u647U&amp;type=album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92896"/>
            <a:ext cx="1512168" cy="207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138889" y="5360908"/>
            <a:ext cx="398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Тема месяца "Моё село</a:t>
            </a:r>
          </a:p>
        </p:txBody>
      </p:sp>
    </p:spTree>
    <p:extLst>
      <p:ext uri="{BB962C8B-B14F-4D97-AF65-F5344CB8AC3E}">
        <p14:creationId xmlns:p14="http://schemas.microsoft.com/office/powerpoint/2010/main" val="32284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12.userapi.com/impg/V8uZ_Nl_T_6qEBJtc4VKPWKUKKpLaA8blgJGNA/5udqzZ58nWI.jpg?size=453x604&amp;quality=95&amp;sign=570b427c30cbc07dc8fb329ddbfda0b8&amp;c_uniq_tag=VvG0F4PGkB8vXWqMxnRLujU253yRG4IHk0rqabWqzW4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25365" cy="215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45.userapi.com/impg/dDBRjbT0ydaXW2c4dWgjEqL8SsEzA0rzIYOjXQ/OUarC56KUk0.jpg?size=604x453&amp;quality=95&amp;sign=bd48ed9b0c6dc78e8c8a397103b4ddd8&amp;c_uniq_tag=CCPKhVJQRIXlYe6NHkJyFKE40EwvGvkXn8g8wMLIZWo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/>
          <a:stretch/>
        </p:blipFill>
        <p:spPr bwMode="auto">
          <a:xfrm>
            <a:off x="2195736" y="188640"/>
            <a:ext cx="1847126" cy="215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19.userapi.com/impg/7fz6UrZimAoP8hr3vqNWXKg3RbyQUnHBUCk_xg/6xr6uh9Oq5I.jpg?size=130x97&amp;quality=95&amp;sign=5357bd90f41c29933e650ead1d4873e7&amp;c_uniq_tag=iV8kjVV2gR6OMCJhV_suENH5_47wuEzD4LD6Z4MM0BY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1501"/>
            <a:ext cx="2304256" cy="209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69.userapi.com/impg/MciobuYtnGHX5iU0X1GE5sgGW6UdlB3i5yudmg/GuOREWMhdjo.jpg?size=97x130&amp;quality=95&amp;sign=3dd19c291cf382c1b7a468156d41c6c3&amp;c_uniq_tag=tUp-z11sNl2Fw2sYI5qtHKph7y3rkKTTpaJB0Ok5bm4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1501"/>
            <a:ext cx="1512168" cy="209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72.userapi.com/impg/rWPZ-hj5PCZWVz6f6PUUM710xi0e0kJDxq8xEg/zw6p-A8Nris.jpg?size=97x130&amp;quality=95&amp;sign=ff75f9e9e7a3cf1ec28b75580e00c0a0&amp;c_uniq_tag=mg7pvRpaA_rcpYlyc7v2djWAEBRbQifYgRfGYRr-4S4&amp;type=albu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1725365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79.userapi.com/impg/iWSmxZplXFcTm7Udbu2xvInhahnN4brJvZbjbw/UGfmDIdc6YU.jpg?size=98x130&amp;quality=95&amp;sign=036b04e0af1d5f1d5a0a65a83808e03b&amp;c_uniq_tag=QnNXalILMIPnT_4WaitQP13mtddd15fhpjVfWh6uPBo&amp;type=albu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21" y="2497460"/>
            <a:ext cx="1859677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23.userapi.com/impg/u7RtVeBdmO8FEscGnpPCpkDd0FtftJ8QWIPUuQ/4-4beU92bTo.jpg?size=97x130&amp;quality=95&amp;sign=da6df7e0a71810cbf7f50bb0cb1a1096&amp;c_uniq_tag=SHZB2-F75Guy_3V4A59dwdYg5xulHjzNW1NJYBTmvZs&amp;type=album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02" y="2497460"/>
            <a:ext cx="1696404" cy="195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42.userapi.com/impg/XYlyvIlr7wu7Bisqr8G8HJHyLEm62EfgwsY6Rw/3Kf9tDNV3Cc.jpg?size=97x130&amp;quality=95&amp;sign=012088ec4780a49be5d7e64be0995d07&amp;c_uniq_tag=hTv6rFpjTFSftz2iQ0eZxoerMrbBsMXoRp2GgJ76ZFs&amp;type=album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40" y="2484120"/>
            <a:ext cx="1686665" cy="197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71.userapi.com/impg/9DkSComw5mv62TsEngsCXqqG5XRTdSuelLxOVQ/gOPccK2ihtA.jpg?size=58x130&amp;quality=95&amp;sign=2f4c2d2a8fa18edf43a1c42ae3ae65fa&amp;c_uniq_tag=lbsr2bduF-_ETAcbb8zG9Nd1H7U5Yv6WS6gfPHDhEzg&amp;type=album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97460"/>
            <a:ext cx="1224136" cy="193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42.userapi.com/impg/pf60Zvs-KtVrptIGpyVU1eFIXbxLLI3Tt80cEQ/fPhV40vk_Xc.jpg?size=98x130&amp;quality=95&amp;sign=dabc8cd9f8281053943f39b313878fab&amp;c_uniq_tag=j-Pfp518MFxJu4Opc1Aq_cUNEcZ8eKlOQjvGZuV6zFc&amp;type=album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653136"/>
            <a:ext cx="1725365" cy="1814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un9-55.userapi.com/impg/F6oXyTL8xb8W4WtYRcXI3tTbkd54x1wCkNRI6g/pDmkaWFbUHA.jpg?size=1280x1280&amp;quality=95&amp;sign=29255eb7d51009e1bda439c8c3bd19e3&amp;type=album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96" b="50320"/>
          <a:stretch/>
        </p:blipFill>
        <p:spPr bwMode="auto">
          <a:xfrm>
            <a:off x="2195736" y="4580354"/>
            <a:ext cx="1756862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66898" y="5013176"/>
            <a:ext cx="39693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Фоточеллендж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 делаю добрые дела»</a:t>
            </a:r>
          </a:p>
        </p:txBody>
      </p:sp>
    </p:spTree>
    <p:extLst>
      <p:ext uri="{BB962C8B-B14F-4D97-AF65-F5344CB8AC3E}">
        <p14:creationId xmlns:p14="http://schemas.microsoft.com/office/powerpoint/2010/main" val="19982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656" y="332656"/>
            <a:ext cx="81369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Анкета для родителей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Уважаемые родители, просим вас ответить на вопросы анкеты по игре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фоточеллендж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в дошкольной группе.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Ваше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отношение к игре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фоточеллендж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______________________________________________________________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Понравилось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вашим детям выполнять задания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фоточелленджа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вы считаете задания были трудными?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вы считаете сколько раз в месяц необходимо давать задания в игре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фоточеллендж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Ваши предложения и пожелания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Спасибо за ответы, мы учтем все ваши предложения и пожелания в дальнейшей работе.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Целью организации ВСОКО является: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механизмов управления качеством образовательной среды в ДОО в части качества образовательных программ,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образовательной деятельности,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условий,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с ОВЗ,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 семьёй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здоровья, безопасности, присмотра и ухода, управления ДОО.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985094"/>
              </p:ext>
            </p:extLst>
          </p:nvPr>
        </p:nvGraphicFramePr>
        <p:xfrm>
          <a:off x="1043608" y="3501008"/>
          <a:ext cx="6984776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3492388"/>
                <a:gridCol w="3492388"/>
              </a:tblGrid>
              <a:tr h="59693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Взаимодействия с семьей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7.1. Участие родителей в образовательной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7.2. Удовлетворенность родителей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7.3. Индивидуальная поддержка развития детей в семье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6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096" y="1166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Сотрудничество педагогов с родителями осуществляется по следующим направлениям: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7544" y="155679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Родительские собрания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открытых дверей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Наглядная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информация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Выставки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совместного творчества детей и родителей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Конкурсы среди семей</a:t>
            </a:r>
          </a:p>
        </p:txBody>
      </p:sp>
    </p:spTree>
    <p:extLst>
      <p:ext uri="{BB962C8B-B14F-4D97-AF65-F5344CB8AC3E}">
        <p14:creationId xmlns:p14="http://schemas.microsoft.com/office/powerpoint/2010/main" val="40652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лясик\Desktop\фото д сад\IMG_20221206_1732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0" y="173792"/>
            <a:ext cx="3384376" cy="287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Колясик\Desktop\фото д сад\IMG_20221206_1731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690293" cy="287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Колясик\Desktop\Новая папка\IMG_20230515_1707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3832"/>
            <a:ext cx="3744416" cy="280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Колясик\Desktop\детский сад\выступление бусоград\IMG_20220420_1719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28" y="3433832"/>
            <a:ext cx="3978325" cy="2803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9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лясик\Desktop\л н пискунова для работы\люда п\фото детский сад\IMG_20210317_1552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6" y="188640"/>
            <a:ext cx="228631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Колясик\Desktop\фото д сад\IMG_20230414_1000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645024"/>
            <a:ext cx="3312368" cy="287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Колясик\Desktop\фото д сад\IMG_20221111_1706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46" y="332656"/>
            <a:ext cx="3258513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азработка информационно-демонстрационного стенда по теме недели">
            <a:hlinkClick r:id="rId5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3"/>
          <a:stretch/>
        </p:blipFill>
        <p:spPr bwMode="auto">
          <a:xfrm>
            <a:off x="4644008" y="3501008"/>
            <a:ext cx="3258513" cy="2875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96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123\1 этап конкурса ролик\фото для ролика на конкурс\IMG_20221111_1709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8640"/>
            <a:ext cx="2538165" cy="202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J:\123\ф\MwiqBIhjol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6600"/>
            <a:ext cx="2848291" cy="20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64.userapi.com/impg/VBDlfReRtQ70Gl1Xtf-atdai_WB3M9MYkkBKIQ/7hKeR4-IRf0.jpg?size=97x130&amp;quality=95&amp;sign=44628f3b5e1ccc44535e257782e35cf2&amp;c_uniq_tag=2kVlYPvGJ4w4hoMIGi34Xyb4pGU2EDXcYRaN37Rxgn0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31" y="620688"/>
            <a:ext cx="1724025" cy="23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16.userapi.com/impg/LhvBKZzseo_iXjr0NvrigiF5KK7DuFg3LWSnsQ/MyE0xUog_lE.jpg?size=604x453&amp;quality=95&amp;sign=cac1d6ee323f43bfd309720cfb886917&amp;c_uniq_tag=Pa7TNSsqcYmMyHdUALzF1UvGBDl-1drYU7tBwTMbAa4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6" y="2274371"/>
            <a:ext cx="2689473" cy="204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72.userapi.com/impg/_J5CYSEHVAF15E98BaLKLcPMBm7De-AujgfVBw/Yoiv1kL7qNc.jpg?size=453x604&amp;quality=95&amp;sign=5923d04dab978a66002d8e3a0d2673ad&amp;c_uniq_tag=IdUcHaBkhrnezwRMAwLq3sGV6VOu47qzc_QjuM3CzhI&amp;type=albu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68" y="3501008"/>
            <a:ext cx="2013397" cy="251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5.userapi.com/impg/SQynl5FY8POhNpRF2tZRplvRhsVZwHIGvuSAzA/ljnAp2UjMvA.jpg?size=97x130&amp;quality=95&amp;sign=dfc152c3ee1275ad7f077c3a159d32eb&amp;c_uniq_tag=Fuhm2e5AHTBaFKdrfGBZIobxjDppnjzIzbt2YV9LX94&amp;type=albu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82" y="4452714"/>
            <a:ext cx="1800200" cy="229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72.userapi.com/impg/0haY6va2VjugM5vW3rPvk3YnKGz8tmK_NbX7Wg/tmceuGDrNII.jpg?size=453x604&amp;quality=95&amp;sign=451dea44096aba887c18531e90dd05bb&amp;c_uniq_tag=vaLGeG7biOcXUtUhDGwRrrZi8-6U4PaMKPUwnDuNknQ&amp;type=albu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5" y="4452714"/>
            <a:ext cx="1653357" cy="237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50.userapi.com/impg/yKh33j7kSCVQHcaO_CC7fib7gsyXYD0-hdNUqw/OZ25X-KuR4M.jpg?size=453x604&amp;quality=95&amp;sign=098fdd2cf0cc7aed88f4cb684fd480ac&amp;c_uniq_tag=kNIc7sRM1gO-DOwmc0980gVsvsBvhrZIErmQxf_BYyk&amp;type=album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5" b="13619"/>
          <a:stretch/>
        </p:blipFill>
        <p:spPr bwMode="auto">
          <a:xfrm>
            <a:off x="5932758" y="2458299"/>
            <a:ext cx="2311649" cy="1862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8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39.userapi.com/impg/hidRPGZE4eRRYqiK6mS8vubvVL2_7wTLvBxvpw/gYgvTsd9A-A.jpg?size=97x130&amp;quality=95&amp;sign=e3e1cf798303462482398da7be52595e&amp;c_uniq_tag=Ye1RWBBPLmR2UTheyt5cKrSqtBkkCKVCTXV3XsiR_x8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42083" cy="220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78.userapi.com/impg/ZOF9xIx3gFfiviwyw9Cqqn_-EPeocQPqorEHjQ/6tDsBzN5toM.jpg?size=97x130&amp;quality=95&amp;sign=60f4d628dc0ab96aaa6a04a484e99614&amp;c_uniq_tag=6SF1_wSZDRwH1nmSJ-07ZPOMGFnzQdeyuNSjIi-4B5Y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44" y="260648"/>
            <a:ext cx="1758107" cy="220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44.userapi.com/impg/P3MMT1ya8Q9UzFIbJIlK76xo5X_GXPvaFAxPbg/Gtbg8DzRaMg.jpg?size=97x130&amp;quality=95&amp;sign=026b81443e5a6939f7d2b64ce860c540&amp;c_uniq_tag=t9GrGR2yAe21OyhRybYAsoGxT7VoYu9jW8-OUKWDikc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1563043" cy="22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48.userapi.com/impg/Ze7s6SGVoYDNwk78PGHeySGZmQPDuDZJ8KIrww/RG8kRR4uN24.jpg?size=97x130&amp;quality=95&amp;sign=5aa65a5cead1710539a1f69f163ab017&amp;c_uniq_tag=tIjNZVP_c_JbIHPncXOjW4tGjUA9ONeVMA6sw4hyG4s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7"/>
            <a:ext cx="1728192" cy="22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Колясик\Desktop\фото д сад\IMG_20221209_1409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01" y="2905704"/>
            <a:ext cx="2088232" cy="316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J:\123\фото для ролика 2 часть\IMG_20211122_15204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12" y="3044238"/>
            <a:ext cx="2808312" cy="27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74.userapi.com/impg/dYznRvNQcKHLd34eAlJ1g56-PIiJhrxLkdbpZQ/tERLWK4_JBg.jpg?size=130x97&amp;quality=95&amp;sign=8f3f28214f5ca25b5a8c9302036b537f&amp;c_uniq_tag=1mwocTDgFIPfsojhU7SDAIwRH2WlJD6dWgdYwkSbcdE&amp;type=album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736304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лясик\Desktop\фото д сад\IMG_20230426_1011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2524" r="17447" b="1683"/>
          <a:stretch/>
        </p:blipFill>
        <p:spPr bwMode="auto">
          <a:xfrm>
            <a:off x="179512" y="188640"/>
            <a:ext cx="2736304" cy="626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Колясик\Desktop\IMG-a5a9b2c2cd47233c7a7e04c309358b5d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9" t="44" r="8620"/>
          <a:stretch/>
        </p:blipFill>
        <p:spPr bwMode="auto">
          <a:xfrm>
            <a:off x="3131840" y="191388"/>
            <a:ext cx="2954895" cy="626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лясик\Desktop\IMG-94ffbbdb1a79c49f49e78a16368cf4ed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2" r="9789"/>
          <a:stretch/>
        </p:blipFill>
        <p:spPr bwMode="auto">
          <a:xfrm>
            <a:off x="6300192" y="191388"/>
            <a:ext cx="2617076" cy="61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29.userapi.com/impg/-vnmHOsT6uNoCP-6kkfkpJR9qTrJY65A4oI04w/0Lwro9X40Sc.jpg?size=453x604&amp;quality=95&amp;sign=54267efc12075f474e112e632d6bf5b5&amp;c_uniq_tag=u_-vhx6CFwJVRvz3thIjH_1RxiYhHshJCyzl_EJOWCU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4418"/>
            <a:ext cx="1296144" cy="201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79.userapi.com/impg/PZ2rmM2AhLqBn1roIjmMZmZ8p00xIBcHdG6_SA/2uxUHPvVIZU.jpg?size=453x604&amp;quality=95&amp;sign=a16cd71f206212ea886c017d8075c221&amp;c_uniq_tag=TfQ4lEqWtuckzGS5FElDNZT1uW1gcuB4WBAhjqc2-KQ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4418"/>
            <a:ext cx="1437333" cy="201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57.userapi.com/impg/NpikTg9dTwVB6CQf0YJz4vHuzbtHe_NrDcnZXA/sj3AWHzetaU.jpg?size=130x97&amp;quality=95&amp;sign=d4be96f7dd7a3f475ccd3dbeb5608e29&amp;c_uniq_tag=9D0C3WWQ_7QvT_OU7fzsqaHq2ETc8RSaGTMsd9hlS8Y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1" y="2544704"/>
            <a:ext cx="1990725" cy="151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77.userapi.com/impg/7lv4mSvknUZ1pHOr7ayhWGiSoHFqiSHqAukshQ/B5Dwq4gUXro.jpg?size=97x130&amp;quality=95&amp;sign=dca8ff0fe3450ebac731bf2dcb78fef0&amp;c_uniq_tag=zhrwRJQZQp2YjVMLZ3R48y89_eIhfLT18yoKbBwEiNw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0443"/>
            <a:ext cx="1326059" cy="199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33.userapi.com/impg/4pRY6QeO2rhy5fJaM-Ku93lxoeLr76y-yQoCIg/YhsSYyHbkp8.jpg?size=97x130&amp;quality=95&amp;sign=0be33780096aeaafb8864195dfa0069f&amp;c_uniq_tag=Y85QEAd1VVakFBpX4klV_qzr2ldvipr2kPQL__Rhm8U&amp;type=albu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4417"/>
            <a:ext cx="1254051" cy="201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12.userapi.com/impg/CgNh6hO8Cqcpl-gvgpVX1KzzmgWOuEs9HB19Aw/364A1sQnWts.jpg?size=97x130&amp;quality=95&amp;sign=948fcd773cf05cd51b891da9293ef9cd&amp;c_uniq_tag=QCvSxLmdep3xXm8uNLvu2okHREZdB2-m70udwQRj8XU&amp;type=albu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0443"/>
            <a:ext cx="1406843" cy="199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59.userapi.com/impg/5MDjBKoKpeNV7Ygqhecq5CVHDFkFUQxQxv-Btg/icCgKCe8ubs.jpg?size=130x97&amp;quality=95&amp;sign=13508327f1fe3b147689961cab2e5a0a&amp;c_uniq_tag=0rgNLpegfyDyb8ZFAuE5KOJS4DwQHvPb7Iu_N5DEfw4&amp;type=album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50" y="2545081"/>
            <a:ext cx="1846088" cy="151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32.userapi.com/impg/etUre6FteEWkyZAAqgcFW8hIAS8Hhgi5Te57Gg/A-cBzfPTbUY.jpg?size=1280x576&amp;quality=95&amp;sign=7db3806068e3499e6729925c677822eb&amp;type=album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4" t="1781" r="25160" b="-1781"/>
          <a:stretch/>
        </p:blipFill>
        <p:spPr bwMode="auto">
          <a:xfrm>
            <a:off x="4435891" y="2545081"/>
            <a:ext cx="1878707" cy="1513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sun9-47.userapi.com/impg/BTshCtMXWG8D3EOZdVd6M804R4ZXBgklMQWnJQ/Bc5jPCl31EU.jpg?size=97x130&amp;quality=95&amp;sign=bf34ab4f477312141c98f3b564df8a56&amp;c_uniq_tag=wjy-L5rhn782b45X0yMXQzP6VCZg_1sbT2Z8d70cFsQ&amp;type=album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68" y="2410976"/>
            <a:ext cx="1554261" cy="178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68.userapi.com/impg/WutKTDqyDNUwdPPFLtrE2JC6Nc1MXETzlfTc1w/l2Tp5eG7BX8.jpg?size=486x1080&amp;quality=95&amp;sign=da31f06bdba653dbaaa4a4eedec40401&amp;type=album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3" b="15037"/>
          <a:stretch/>
        </p:blipFill>
        <p:spPr bwMode="auto">
          <a:xfrm>
            <a:off x="289239" y="4242712"/>
            <a:ext cx="1882527" cy="258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un9-76.userapi.com/impg/ci4KEppAT3QLIZNXHFedAhEy671AHirYiK8bmg/spXscznwBFA.jpg?size=98x130&amp;quality=95&amp;sign=4887cc9a98b5614e4164572183a87944&amp;c_uniq_tag=dihg613RjadNzK1g0KUOrEFupJtvs0tkZq5Z9pVUDP4&amp;type=album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86" y="4238242"/>
            <a:ext cx="1731821" cy="258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9-21.userapi.com/impg/Oj-oiAcwloJfW-zWdGhkaEhsIG8ebruRQlh5Xw/vNCmh9Nah0s.jpg?size=97x130&amp;quality=95&amp;sign=684c4963d9d7bf8bc306d5bdbb4e43d1&amp;c_uniq_tag=KAockSUCXKzSrnEq_qvGZT57bG76jKf15ANkTXHJvD8&amp;type=album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50" y="4293096"/>
            <a:ext cx="1607463" cy="24877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6249676" y="4797152"/>
            <a:ext cx="26932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Мост»</a:t>
            </a:r>
          </a:p>
        </p:txBody>
      </p:sp>
    </p:spTree>
    <p:extLst>
      <p:ext uri="{BB962C8B-B14F-4D97-AF65-F5344CB8AC3E}">
        <p14:creationId xmlns:p14="http://schemas.microsoft.com/office/powerpoint/2010/main" val="9550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469</TotalTime>
  <Words>210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Колясик</dc:creator>
  <cp:lastModifiedBy>Колясик</cp:lastModifiedBy>
  <cp:revision>24</cp:revision>
  <dcterms:created xsi:type="dcterms:W3CDTF">2023-08-24T05:22:47Z</dcterms:created>
  <dcterms:modified xsi:type="dcterms:W3CDTF">2023-08-30T00:56:23Z</dcterms:modified>
</cp:coreProperties>
</file>